
<file path=[Content_Types].xml><?xml version="1.0" encoding="utf-8"?>
<Types xmlns="http://schemas.openxmlformats.org/package/2006/content-types">
  <Default ContentType="image/png" Extension="png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-awesome-100100.xml"/>
  <Override ContentType="application/vnd.openxmlformats-package.relationships+xml" PartName="/ppt/slides/_rels/slide-awesome-100100.xml.rels"/>
  <Override ContentType="image/jpeg" PartName="/ppt/media/image-awesome-100200.jpg"/>
  <Override ContentType="application/vnd.openxmlformats-officedocument.presentationml.slide+xml" PartName="/ppt/slides/slide-awesome-100300.xml"/>
  <Override ContentType="application/vnd.openxmlformats-package.relationships+xml" PartName="/ppt/slides/_rels/slide-awesome-100300.xml.rels"/>
  <Override ContentType="image/jpeg" PartName="/ppt/media/image-awesome-100400.jpg"/>
  <Override ContentType="application/vnd.openxmlformats-officedocument.presentationml.slide+xml" PartName="/ppt/slides/slide-awesome-100500.xml"/>
  <Override ContentType="application/vnd.openxmlformats-package.relationships+xml" PartName="/ppt/slides/_rels/slide-awesome-100500.xml.rels"/>
  <Override ContentType="image/jpeg" PartName="/ppt/media/image-awesome-100600.jpg"/>
  <Override ContentType="application/vnd.openxmlformats-officedocument.presentationml.slide+xml" PartName="/ppt/slides/slide-awesome-100700.xml"/>
  <Override ContentType="application/vnd.openxmlformats-package.relationships+xml" PartName="/ppt/slides/_rels/slide-awesome-100700.xml.rels"/>
  <Override ContentType="image/jpeg" PartName="/ppt/media/image-awesome-100800.jpg"/>
  <Override ContentType="application/vnd.openxmlformats-officedocument.presentationml.slide+xml" PartName="/ppt/slides/slide-awesome-100900.xml"/>
  <Override ContentType="application/vnd.openxmlformats-package.relationships+xml" PartName="/ppt/slides/_rels/slide-awesome-100900.xml.rels"/>
  <Override ContentType="image/jpeg" PartName="/ppt/media/image-awesome-101000.jpg"/>
  <Override ContentType="application/vnd.openxmlformats-officedocument.presentationml.slide+xml" PartName="/ppt/slides/slide-awesome-101100.xml"/>
  <Override ContentType="application/vnd.openxmlformats-package.relationships+xml" PartName="/ppt/slides/_rels/slide-awesome-101100.xml.rels"/>
  <Override ContentType="image/jpeg" PartName="/ppt/media/image-awesome-101200.jpg"/>
  <Override ContentType="application/vnd.openxmlformats-officedocument.presentationml.slide+xml" PartName="/ppt/slides/slide-awesome-101300.xml"/>
  <Override ContentType="application/vnd.openxmlformats-package.relationships+xml" PartName="/ppt/slides/_rels/slide-awesome-101300.xml.rels"/>
  <Override ContentType="image/jpeg" PartName="/ppt/media/image-awesome-101400.jpg"/>
  <Override ContentType="application/vnd.openxmlformats-officedocument.presentationml.slide+xml" PartName="/ppt/slides/slide-awesome-101500.xml"/>
  <Override ContentType="application/vnd.openxmlformats-package.relationships+xml" PartName="/ppt/slides/_rels/slide-awesome-101500.xml.rels"/>
  <Override ContentType="image/jpeg" PartName="/ppt/media/image-awesome-101600.jpg"/>
  <Override ContentType="application/vnd.openxmlformats-officedocument.presentationml.slide+xml" PartName="/ppt/slides/slide-awesome-101700.xml"/>
  <Override ContentType="application/vnd.openxmlformats-package.relationships+xml" PartName="/ppt/slides/_rels/slide-awesome-101700.xml.rels"/>
  <Override ContentType="image/jpeg" PartName="/ppt/media/image-awesome-101800.jpg"/>
  <Override ContentType="application/vnd.openxmlformats-officedocument.presentationml.slide+xml" PartName="/ppt/slides/slide-awesome-101900.xml"/>
  <Override ContentType="application/vnd.openxmlformats-package.relationships+xml" PartName="/ppt/slides/_rels/slide-awesome-101900.xml.rels"/>
  <Override ContentType="image/jpeg" PartName="/ppt/media/image-awesome-102000.jpg"/>
  <Override ContentType="application/vnd.openxmlformats-officedocument.presentationml.slide+xml" PartName="/ppt/slides/slide-awesome-102100.xml"/>
  <Override ContentType="application/vnd.openxmlformats-package.relationships+xml" PartName="/ppt/slides/_rels/slide-awesome-102100.xml.rels"/>
  <Override ContentType="image/jpeg" PartName="/ppt/media/image-awesome-102200.jpg"/>
  <Override ContentType="application/vnd.openxmlformats-officedocument.presentationml.slide+xml" PartName="/ppt/slides/slide-awesome-102300.xml"/>
  <Override ContentType="application/vnd.openxmlformats-package.relationships+xml" PartName="/ppt/slides/_rels/slide-awesome-102300.xml.rels"/>
  <Override ContentType="image/jpeg" PartName="/ppt/media/image-awesome-102400.jpg"/>
  <Override ContentType="application/vnd.openxmlformats-officedocument.presentationml.slide+xml" PartName="/ppt/slides/slide-awesome-102500.xml"/>
  <Override ContentType="application/vnd.openxmlformats-package.relationships+xml" PartName="/ppt/slides/_rels/slide-awesome-102500.xml.rels"/>
  <Override ContentType="image/jpeg" PartName="/ppt/media/image-awesome-102600.jpg"/>
  <Override ContentType="application/vnd.openxmlformats-officedocument.presentationml.slide+xml" PartName="/ppt/slides/slide-awesome-102700.xml"/>
  <Override ContentType="application/vnd.openxmlformats-package.relationships+xml" PartName="/ppt/slides/_rels/slide-awesome-102700.xml.rels"/>
  <Override ContentType="image/jpeg" PartName="/ppt/media/image-awesome-102800.jpg"/>
  <Override ContentType="application/vnd.openxmlformats-officedocument.presentationml.slide+xml" PartName="/ppt/slides/slide-awesome-102900.xml"/>
  <Override ContentType="application/vnd.openxmlformats-package.relationships+xml" PartName="/ppt/slides/_rels/slide-awesome-102900.xml.rels"/>
  <Override ContentType="image/jpeg" PartName="/ppt/media/image-awesome-103000.jpg"/>
  <Override ContentType="application/vnd.openxmlformats-officedocument.presentationml.slide+xml" PartName="/ppt/slides/slide-awesome-103100.xml"/>
  <Override ContentType="application/vnd.openxmlformats-package.relationships+xml" PartName="/ppt/slides/_rels/slide-awesome-103100.xml.rels"/>
  <Override ContentType="image/jpeg" PartName="/ppt/media/image-awesome-103200.jpg"/>
  <Override ContentType="application/vnd.openxmlformats-officedocument.presentationml.slide+xml" PartName="/ppt/slides/slide-awesome-103300.xml"/>
  <Override ContentType="application/vnd.openxmlformats-package.relationships+xml" PartName="/ppt/slides/_rels/slide-awesome-103300.xml.rels"/>
  <Override ContentType="image/jpeg" PartName="/ppt/media/image-awesome-103400.jpg"/>
</Types>
</file>

<file path=_rels/.rels><?xml version="1.0" encoding="UTF-8" standalone="yes"?>
<Relationships xmlns='http://schemas.openxmlformats.org/package/2006/relationships'><Relationship Id='rId3' Target='docProps/core.xml' Type='http://schemas.openxmlformats.org/package/2006/relationships/metadata/core-properties'/><Relationship Id='rId2' Target='docProps/thumbnail.jpeg' Type='http://schemas.openxmlformats.org/package/2006/relationships/metadata/thumbnail'/><Relationship Id='rId1' Target='ppt/presentation.xml' Type='http://schemas.openxmlformats.org/officeDocument/2006/relationships/officeDocument'/><Relationship Id='rId4' Target='docProps/app.xml' Type='http://schemas.openxmlformats.org/officeDocument/2006/relationships/extended-properties'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100100" r:id="rId100100"/>
    <p:sldId id="100300" r:id="rId100300"/>
    <p:sldId id="100500" r:id="rId100500"/>
    <p:sldId id="100700" r:id="rId100700"/>
    <p:sldId id="100900" r:id="rId100900"/>
    <p:sldId id="101100" r:id="rId101100"/>
    <p:sldId id="101300" r:id="rId101300"/>
    <p:sldId id="101500" r:id="rId101500"/>
    <p:sldId id="101700" r:id="rId101700"/>
    <p:sldId id="101900" r:id="rId101900"/>
    <p:sldId id="102100" r:id="rId102100"/>
    <p:sldId id="102300" r:id="rId102300"/>
    <p:sldId id="102500" r:id="rId102500"/>
    <p:sldId id="102700" r:id="rId102700"/>
    <p:sldId id="102900" r:id="rId102900"/>
    <p:sldId id="103100" r:id="rId103100"/>
    <p:sldId id="103300" r:id="rId10330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5" d="100"/>
          <a:sy n="155" d="100"/>
        </p:scale>
        <p:origin x="276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'http://schemas.openxmlformats.org/package/2006/relationships'><Relationship Id='rId3' Target='presProps.xml' Type='http://schemas.openxmlformats.org/officeDocument/2006/relationships/presProps'/><Relationship Id='rId2' Target='slides/slide1.xml' Type='http://schemas.openxmlformats.org/officeDocument/2006/relationships/slide'/><Relationship Id='rId1' Target='slideMasters/slideMaster1.xml' Type='http://schemas.openxmlformats.org/officeDocument/2006/relationships/slideMaster'/><Relationship Id='rId6' Target='tableStyles.xml' Type='http://schemas.openxmlformats.org/officeDocument/2006/relationships/tableStyles'/><Relationship Id='rId5' Target='theme/theme1.xml' Type='http://schemas.openxmlformats.org/officeDocument/2006/relationships/theme'/><Relationship Id='rId4' Target='viewProps.xml' Type='http://schemas.openxmlformats.org/officeDocument/2006/relationships/viewProps'/><Relationship Id='rId100100' Target='slides/slide-awesome-100100.xml' Type='http://schemas.openxmlformats.org/officeDocument/2006/relationships/slide'/><Relationship Id='rId100300' Target='slides/slide-awesome-100300.xml' Type='http://schemas.openxmlformats.org/officeDocument/2006/relationships/slide'/><Relationship Id='rId100500' Target='slides/slide-awesome-100500.xml' Type='http://schemas.openxmlformats.org/officeDocument/2006/relationships/slide'/><Relationship Id='rId100700' Target='slides/slide-awesome-100700.xml' Type='http://schemas.openxmlformats.org/officeDocument/2006/relationships/slide'/><Relationship Id='rId100900' Target='slides/slide-awesome-100900.xml' Type='http://schemas.openxmlformats.org/officeDocument/2006/relationships/slide'/><Relationship Id='rId101100' Target='slides/slide-awesome-101100.xml' Type='http://schemas.openxmlformats.org/officeDocument/2006/relationships/slide'/><Relationship Id='rId101300' Target='slides/slide-awesome-101300.xml' Type='http://schemas.openxmlformats.org/officeDocument/2006/relationships/slide'/><Relationship Id='rId101500' Target='slides/slide-awesome-101500.xml' Type='http://schemas.openxmlformats.org/officeDocument/2006/relationships/slide'/><Relationship Id='rId101700' Target='slides/slide-awesome-101700.xml' Type='http://schemas.openxmlformats.org/officeDocument/2006/relationships/slide'/><Relationship Id='rId101900' Target='slides/slide-awesome-101900.xml' Type='http://schemas.openxmlformats.org/officeDocument/2006/relationships/slide'/><Relationship Id='rId102100' Target='slides/slide-awesome-102100.xml' Type='http://schemas.openxmlformats.org/officeDocument/2006/relationships/slide'/><Relationship Id='rId102300' Target='slides/slide-awesome-102300.xml' Type='http://schemas.openxmlformats.org/officeDocument/2006/relationships/slide'/><Relationship Id='rId102500' Target='slides/slide-awesome-102500.xml' Type='http://schemas.openxmlformats.org/officeDocument/2006/relationships/slide'/><Relationship Id='rId102700' Target='slides/slide-awesome-102700.xml' Type='http://schemas.openxmlformats.org/officeDocument/2006/relationships/slide'/><Relationship Id='rId102900' Target='slides/slide-awesome-102900.xml' Type='http://schemas.openxmlformats.org/officeDocument/2006/relationships/slide'/><Relationship Id='rId103100' Target='slides/slide-awesome-103100.xml' Type='http://schemas.openxmlformats.org/officeDocument/2006/relationships/slide'/><Relationship Id='rId103300' Target='slides/slide-awesome-103300.xml' Type='http://schemas.openxmlformats.org/officeDocument/2006/relationships/slide'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3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5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34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07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9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10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07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8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7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4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55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75D9B-54F0-5644-A75D-A1233F6BDB8F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1E9F7-AB15-A247-8BF1-3BACD2760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1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-awesome-1001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0200' Target='../media/image-awesome-100200.jpg' Type='http://schemas.openxmlformats.org/officeDocument/2006/relationships/image'/></rel:Relationships>
</file>

<file path=ppt/slides/_rels/slide-awesome-1003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0400' Target='../media/image-awesome-100400.jpg' Type='http://schemas.openxmlformats.org/officeDocument/2006/relationships/image'/></rel:Relationships>
</file>

<file path=ppt/slides/_rels/slide-awesome-1005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0600' Target='../media/image-awesome-100600.jpg' Type='http://schemas.openxmlformats.org/officeDocument/2006/relationships/image'/></rel:Relationships>
</file>

<file path=ppt/slides/_rels/slide-awesome-1007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0800' Target='../media/image-awesome-100800.jpg' Type='http://schemas.openxmlformats.org/officeDocument/2006/relationships/image'/></rel:Relationships>
</file>

<file path=ppt/slides/_rels/slide-awesome-1009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1000' Target='../media/image-awesome-101000.jpg' Type='http://schemas.openxmlformats.org/officeDocument/2006/relationships/image'/></rel:Relationships>
</file>

<file path=ppt/slides/_rels/slide-awesome-1011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1200' Target='../media/image-awesome-101200.jpg' Type='http://schemas.openxmlformats.org/officeDocument/2006/relationships/image'/></rel:Relationships>
</file>

<file path=ppt/slides/_rels/slide-awesome-1013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1400' Target='../media/image-awesome-101400.jpg' Type='http://schemas.openxmlformats.org/officeDocument/2006/relationships/image'/></rel:Relationships>
</file>

<file path=ppt/slides/_rels/slide-awesome-1015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1600' Target='../media/image-awesome-101600.jpg' Type='http://schemas.openxmlformats.org/officeDocument/2006/relationships/image'/></rel:Relationships>
</file>

<file path=ppt/slides/_rels/slide-awesome-1017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1800' Target='../media/image-awesome-101800.jpg' Type='http://schemas.openxmlformats.org/officeDocument/2006/relationships/image'/></rel:Relationships>
</file>

<file path=ppt/slides/_rels/slide-awesome-1019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2000' Target='../media/image-awesome-102000.jpg' Type='http://schemas.openxmlformats.org/officeDocument/2006/relationships/image'/></rel:Relationships>
</file>

<file path=ppt/slides/_rels/slide-awesome-1021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2200' Target='../media/image-awesome-102200.jpg' Type='http://schemas.openxmlformats.org/officeDocument/2006/relationships/image'/></rel:Relationships>
</file>

<file path=ppt/slides/_rels/slide-awesome-1023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2400' Target='../media/image-awesome-102400.jpg' Type='http://schemas.openxmlformats.org/officeDocument/2006/relationships/image'/></rel:Relationships>
</file>

<file path=ppt/slides/_rels/slide-awesome-1025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2600' Target='../media/image-awesome-102600.jpg' Type='http://schemas.openxmlformats.org/officeDocument/2006/relationships/image'/></rel:Relationships>
</file>

<file path=ppt/slides/_rels/slide-awesome-1027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2800' Target='../media/image-awesome-102800.jpg' Type='http://schemas.openxmlformats.org/officeDocument/2006/relationships/image'/></rel:Relationships>
</file>

<file path=ppt/slides/_rels/slide-awesome-1029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3000' Target='../media/image-awesome-103000.jpg' Type='http://schemas.openxmlformats.org/officeDocument/2006/relationships/image'/></rel:Relationships>
</file>

<file path=ppt/slides/_rels/slide-awesome-1031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3200' Target='../media/image-awesome-103200.jpg' Type='http://schemas.openxmlformats.org/officeDocument/2006/relationships/image'/></rel:Relationships>
</file>

<file path=ppt/slides/_rels/slide-awesome-103300.xml.rels><rel:Relationships xmlns:rel='http://schemas.openxmlformats.org/package/2006/relationships'><rel:Relationship Id='rId2' Target='../media/image1.png' Type='http://schemas.openxmlformats.org/officeDocument/2006/relationships/image'/><rel:Relationship Id='rId1' Target='../slideLayouts/slideLayout1.xml' Type='http://schemas.openxmlformats.org/officeDocument/2006/relationships/slideLayout'/><rel:Relationship Id='rId103400' Target='../media/image-awesome-103400.jpg' Type='http://schemas.openxmlformats.org/officeDocument/2006/relationships/image'/></rel:Relationships>
</file>

<file path=ppt/slides/_rels/slide1.xml.rels><?xml version="1.0" encoding="UTF-8" standalone="yes"?>
<Relationships xmlns='http://schemas.openxmlformats.org/package/2006/relationships'/>
</file>

<file path=ppt/slides/slide-awesome-100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00" name="Image 100200"/>
          <p:cNvPicPr>
            <a:picLocks noChangeAspect="1"/>
          </p:cNvPicPr>
          <p:nvPr/>
        </p:nvPicPr>
        <p:blipFill>
          <a:blip r:embed="rId100200">
            <a:extLst>
              <a:ext uri="{81644ee1-7256-47b2-8606-d291b4308500}">
                <p0:useLocalDpi xmlns:p0="http://schemas.microsoft.com/office/drawing/2010/main" val="0"/>
              </a:ext>
            </a:extLst>
          </a:blip>
          <a:srcRect b="7812" l="0" r="0" t="78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0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00" name="Image 100400"/>
          <p:cNvPicPr>
            <a:picLocks noChangeAspect="1"/>
          </p:cNvPicPr>
          <p:nvPr/>
        </p:nvPicPr>
        <p:blipFill>
          <a:blip r:embed="rId100400">
            <a:extLst>
              <a:ext uri="{e2aa6d02-5308-4864-8297-3b7625b7685a}">
                <p0:useLocalDpi xmlns:p0="http://schemas.microsoft.com/office/drawing/2010/main" val="0"/>
              </a:ext>
            </a:extLst>
          </a:blip>
          <a:srcRect b="24349" l="0" r="0" t="2434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0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00" name="Image 100600"/>
          <p:cNvPicPr>
            <a:picLocks noChangeAspect="1"/>
          </p:cNvPicPr>
          <p:nvPr/>
        </p:nvPicPr>
        <p:blipFill>
          <a:blip r:embed="rId100600">
            <a:extLst>
              <a:ext uri="{bc5176e0-33e3-4fc9-99a0-32c5181c51cc}">
                <p0:useLocalDpi xmlns:p0="http://schemas.microsoft.com/office/drawing/2010/main" val="0"/>
              </a:ext>
            </a:extLst>
          </a:blip>
          <a:srcRect b="31250" l="0" r="0" t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07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00" name="Image 100800"/>
          <p:cNvPicPr>
            <a:picLocks noChangeAspect="1"/>
          </p:cNvPicPr>
          <p:nvPr/>
        </p:nvPicPr>
        <p:blipFill>
          <a:blip r:embed="rId100800">
            <a:extLst>
              <a:ext uri="{141be137-28de-4160-9d59-45c5146bde12}">
                <p0:useLocalDpi xmlns:p0="http://schemas.microsoft.com/office/drawing/2010/main" val="0"/>
              </a:ext>
            </a:extLst>
          </a:blip>
          <a:srcRect b="31250" l="0" r="0" t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09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00" name="Image 101000"/>
          <p:cNvPicPr>
            <a:picLocks noChangeAspect="1"/>
          </p:cNvPicPr>
          <p:nvPr/>
        </p:nvPicPr>
        <p:blipFill>
          <a:blip r:embed="rId101000">
            <a:extLst>
              <a:ext uri="{e55432e5-9a8c-411f-86bf-67dd4cd702f6}">
                <p0:useLocalDpi xmlns:p0="http://schemas.microsoft.com/office/drawing/2010/main" val="0"/>
              </a:ext>
            </a:extLst>
          </a:blip>
          <a:srcRect b="7812" l="0" r="0" t="78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1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00" name="Image 101200"/>
          <p:cNvPicPr>
            <a:picLocks noChangeAspect="1"/>
          </p:cNvPicPr>
          <p:nvPr/>
        </p:nvPicPr>
        <p:blipFill>
          <a:blip r:embed="rId101200">
            <a:extLst>
              <a:ext uri="{8ed9362d-1608-4191-811d-48828089798b}">
                <p0:useLocalDpi xmlns:p0="http://schemas.microsoft.com/office/drawing/2010/main" val="0"/>
              </a:ext>
            </a:extLst>
          </a:blip>
          <a:srcRect b="31250" l="0" r="0" t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1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00" name="Image 101400"/>
          <p:cNvPicPr>
            <a:picLocks noChangeAspect="1"/>
          </p:cNvPicPr>
          <p:nvPr/>
        </p:nvPicPr>
        <p:blipFill>
          <a:blip r:embed="rId101400">
            <a:extLst>
              <a:ext uri="{d1ddb995-3e4f-4aca-8565-ddf08b27f52f}">
                <p0:useLocalDpi xmlns:p0="http://schemas.microsoft.com/office/drawing/2010/main" val="0"/>
              </a:ext>
            </a:extLst>
          </a:blip>
          <a:srcRect b="7812" l="0" r="0" t="78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1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00" name="Image 101600"/>
          <p:cNvPicPr>
            <a:picLocks noChangeAspect="1"/>
          </p:cNvPicPr>
          <p:nvPr/>
        </p:nvPicPr>
        <p:blipFill>
          <a:blip r:embed="rId101600">
            <a:extLst>
              <a:ext uri="{46fd5a7a-8456-4e3a-9734-7a52d858967d}">
                <p0:useLocalDpi xmlns:p0="http://schemas.microsoft.com/office/drawing/2010/main" val="0"/>
              </a:ext>
            </a:extLst>
          </a:blip>
          <a:srcRect b="7812" l="0" r="0" t="78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17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00" name="Image 101800"/>
          <p:cNvPicPr>
            <a:picLocks noChangeAspect="1"/>
          </p:cNvPicPr>
          <p:nvPr/>
        </p:nvPicPr>
        <p:blipFill>
          <a:blip r:embed="rId101800">
            <a:extLst>
              <a:ext uri="{73a0cede-994f-4b6f-9eec-7a432172c150}">
                <p0:useLocalDpi xmlns:p0="http://schemas.microsoft.com/office/drawing/2010/main" val="0"/>
              </a:ext>
            </a:extLst>
          </a:blip>
          <a:srcRect b="31250" l="0" r="0" t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19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00" name="Image 102000"/>
          <p:cNvPicPr>
            <a:picLocks noChangeAspect="1"/>
          </p:cNvPicPr>
          <p:nvPr/>
        </p:nvPicPr>
        <p:blipFill>
          <a:blip r:embed="rId102000">
            <a:extLst>
              <a:ext uri="{bb3698b9-86f9-452c-be50-b43268684b4d}">
                <p0:useLocalDpi xmlns:p0="http://schemas.microsoft.com/office/drawing/2010/main" val="0"/>
              </a:ext>
            </a:extLst>
          </a:blip>
          <a:srcRect b="31250" l="0" r="0" t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2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00" name="Image 102200"/>
          <p:cNvPicPr>
            <a:picLocks noChangeAspect="1"/>
          </p:cNvPicPr>
          <p:nvPr/>
        </p:nvPicPr>
        <p:blipFill>
          <a:blip r:embed="rId102200">
            <a:extLst>
              <a:ext uri="{6f266787-79fa-4f4e-aaf4-d46e89f6d3d0}">
                <p0:useLocalDpi xmlns:p0="http://schemas.microsoft.com/office/drawing/2010/main" val="0"/>
              </a:ext>
            </a:extLst>
          </a:blip>
          <a:srcRect b="31250" l="0" r="0" t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2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0" name="Image 102400"/>
          <p:cNvPicPr>
            <a:picLocks noChangeAspect="1"/>
          </p:cNvPicPr>
          <p:nvPr/>
        </p:nvPicPr>
        <p:blipFill>
          <a:blip r:embed="rId102400">
            <a:extLst>
              <a:ext uri="{d97ef7d2-d449-4172-b5ba-a0ce7cfdf730}">
                <p0:useLocalDpi xmlns:p0="http://schemas.microsoft.com/office/drawing/2010/main" val="0"/>
              </a:ext>
            </a:extLst>
          </a:blip>
          <a:srcRect b="15922" l="0" r="0" t="1592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25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00" name="Image 102600"/>
          <p:cNvPicPr>
            <a:picLocks noChangeAspect="1"/>
          </p:cNvPicPr>
          <p:nvPr/>
        </p:nvPicPr>
        <p:blipFill>
          <a:blip r:embed="rId102600">
            <a:extLst>
              <a:ext uri="{c08034b0-c5dc-4792-83a5-3ce559ffdfff}">
                <p0:useLocalDpi xmlns:p0="http://schemas.microsoft.com/office/drawing/2010/main" val="0"/>
              </a:ext>
            </a:extLst>
          </a:blip>
          <a:srcRect b="7812" l="0" r="0" t="78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27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00" name="Image 102800"/>
          <p:cNvPicPr>
            <a:picLocks noChangeAspect="1"/>
          </p:cNvPicPr>
          <p:nvPr/>
        </p:nvPicPr>
        <p:blipFill>
          <a:blip r:embed="rId102800">
            <a:extLst>
              <a:ext uri="{4592dd91-e429-4255-8a8c-71b5a8eca50d}">
                <p0:useLocalDpi xmlns:p0="http://schemas.microsoft.com/office/drawing/2010/main" val="0"/>
              </a:ext>
            </a:extLst>
          </a:blip>
          <a:srcRect b="7812" l="0" r="0" t="78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29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00" name="Image 103000"/>
          <p:cNvPicPr>
            <a:picLocks noChangeAspect="1"/>
          </p:cNvPicPr>
          <p:nvPr/>
        </p:nvPicPr>
        <p:blipFill>
          <a:blip r:embed="rId103000">
            <a:extLst>
              <a:ext uri="{8f22c1ef-c3eb-44c8-869e-836240a6f37d}">
                <p0:useLocalDpi xmlns:p0="http://schemas.microsoft.com/office/drawing/2010/main" val="0"/>
              </a:ext>
            </a:extLst>
          </a:blip>
          <a:srcRect b="31250" l="0" r="0" t="3125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3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00" name="Image 103200"/>
          <p:cNvPicPr>
            <a:picLocks noChangeAspect="1"/>
          </p:cNvPicPr>
          <p:nvPr/>
        </p:nvPicPr>
        <p:blipFill>
          <a:blip r:embed="rId103200">
            <a:extLst>
              <a:ext uri="{8dd398f8-24aa-4632-8c0e-122baa426b22}">
                <p0:useLocalDpi xmlns:p0="http://schemas.microsoft.com/office/drawing/2010/main" val="0"/>
              </a:ext>
            </a:extLst>
          </a:blip>
          <a:srcRect b="24099" l="0" r="0" t="2409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slides/slide-awesome-1033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00" name="Image 103400"/>
          <p:cNvPicPr>
            <a:picLocks noChangeAspect="1"/>
          </p:cNvPicPr>
          <p:nvPr/>
        </p:nvPicPr>
        <p:blipFill>
          <a:blip r:embed="rId103400">
            <a:extLst>
              <a:ext uri="{ba8c6ae0-fbc0-4986-af93-501305df6771}">
                <p0:useLocalDpi xmlns:p0="http://schemas.microsoft.com/office/drawing/2010/main" val="0"/>
              </a:ext>
            </a:extLst>
          </a:blip>
          <a:srcRect b="7812" l="0" r="0" t="78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4531591"/>
            <a:ext cx="9144000" cy="611908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dirty="0" lang="en-US"/>
          </a:p>
        </p:txBody>
      </p:sp>
      <p:sp>
        <p:nvSpPr>
          <p:cNvPr id="5" name="TextBox 4"/>
          <p:cNvSpPr txBox="1"/>
          <p:nvPr/>
        </p:nvSpPr>
        <p:spPr>
          <a:xfrm>
            <a:off x="1" y="4591548"/>
            <a:ext cx="7074242" cy="507831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dirty="0" lang="en-US" sz="1600">
                <a:solidFill>
                  <a:schemeClr val="bg1"/>
                </a:solidFill>
                <a:latin typeface="Helvetica Light"/>
                <a:cs typeface="Helvetica Light"/>
              </a:rPr>
              <a:t>40 Bank Street</a:t>
            </a:r>
          </a:p>
          <a:p>
            <a:r>
              <a:rPr dirty="0" lang="en-US" sz="1000">
                <a:solidFill>
                  <a:schemeClr val="bg1">
                    <a:lumMod val="75000"/>
                  </a:schemeClr>
                </a:solidFill>
                <a:latin typeface="Helvetica Light"/>
                <a:cs typeface="Helvetica Light"/>
              </a:rPr>
              <a:t>Architecture, Built / Complete, Corporate Offices, Finance, Hotel, Interior Design, London, Office, Silver, Skyscraper, Structural Engineering, UK</a:t>
            </a:r>
          </a:p>
        </p:txBody>
      </p:sp>
      <p:pic>
        <p:nvPicPr>
          <p:cNvPr descr="openasset-logo.png.png"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3" y="4694420"/>
            <a:ext cx="1647721" cy="30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43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On-screen Show (16:9)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Helvetica Light</vt:lpstr>
      <vt:lpstr>Office Theme</vt:lpstr>
      <vt:lpstr>PowerPoint Presentation</vt:lpstr>
    </vt:vector>
  </TitlesOfParts>
  <Company>Axomic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Walsham</dc:creator>
  <cp:lastModifiedBy>root</cp:lastModifiedBy>
  <cp:revision>6</cp:revision>
  <dcterms:created xsi:type="dcterms:W3CDTF">2015-06-04T09:52:08Z</dcterms:created>
  <dcterms:modified xsi:type="dcterms:W3CDTF">2017-01-24T11:22:39Z</dcterms:modified>
</cp:coreProperties>
</file>